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5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BFD47-33B5-C2DD-62E1-0DCD6495B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F1F8B6-44B6-55EB-3EBD-79FE3964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B39BA-4054-824F-B360-974AFD2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AABA8-64E0-668C-0087-F31A292A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869DEA-93C0-FC03-2F1E-0D81697A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2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D6AC4-A4A9-3BCC-8A01-045456B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BF74F-E9CF-6BF8-BCB4-3BEF094A7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A2B4F-E15B-F8A7-8299-F666912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6A1DA-25CD-E7F0-D10A-8B5AD091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C63BB-F918-B45B-6E2A-9C5FEEDD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292883-7623-02D4-4F6F-B8FA4F031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BAF5E-0C87-A9CF-DF61-4493BAEFD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EFB0A-458D-2137-B8E7-8E467A6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DEFB9-694A-3233-ED45-12BAC289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2C65-B8DC-45F9-EB77-A9334DB9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8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0953E-369B-A3BF-C980-451AF2B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30870-4DAD-5F81-20EC-4D13D0B70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1EA40-3AF3-9255-ABB6-07A3E2FA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DA15-9295-CB07-11E1-9B0CC02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1BB2-3A39-3F54-123E-B81D8591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2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938FF-46E0-1482-D34E-880808AF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B20ED8-B1F0-1273-75EA-616B60EE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E8884-A483-92B5-CAA4-516C5B3F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BB09D-6C10-9743-553D-04CDB9F0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7E287-D540-0F80-2196-8D56BBAF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2D01-ACDB-A0DE-E8CC-30F92348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2BC07-7333-936A-595F-3C905740C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020F4-8FB7-876C-73FD-9D4D6386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DA202-51DA-91CB-82EA-6E847A3F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BC7D-0CDC-E8D0-DD61-4922B9F6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F038AC-7998-140D-B165-0D397E71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8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068DC-2697-1648-B9C7-A0AA4A1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6F20A-311F-B8AE-7264-81E436B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014C2-5F32-D9C4-B94F-4D82B9BC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A8019-3BF3-DBAA-2CE8-3FDD8F882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584D2-071E-E3C2-FF8D-26FA299BB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6FE80-0C55-BEC8-E3DA-729EB8E6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1DD3A-E64D-4830-51A7-ECD04187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F2EFB0-0890-91C9-10AF-33ECA2B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6CD11-69CD-B27A-1CFE-5DEA913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226F3-EB69-8175-18AF-BD5A99FE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ED96AF-768A-0EDE-6FE1-A9A85C2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99C7D-D9DB-FD7F-09DE-261D9C0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F57CA-282D-4C96-E6C8-426EB68B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5F9EE-D7CC-178A-1FA9-CC26521B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EDAF0-57AD-D7E2-4F6F-55234D7C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7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ABF0-401B-35A9-4090-7B355222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97E7-AE7C-0190-88D0-6222DCB3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310F2-9CEF-07EB-D45F-287A7B9F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347AB-33A8-40C5-5B30-B350C7D9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0813A-7F2F-75A5-BC85-497CC559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39CA1-3ACA-6874-99C1-70932668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5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884B-B608-F2BC-96C0-5EAFF29D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D6DC-DDD8-4ABB-397D-CA0793A88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1B6D1-5C27-5AAF-253E-9F442B32F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31E45-86FC-4C5D-D39C-CB1A8D3D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E132B-B311-0231-340B-BBF8822B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2A045-91A1-5EDD-CCEA-92DD7118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7E7D1-2EDE-746E-41E9-AE0A8BA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DC6AD-6161-6706-676A-3DDB89AFD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1870D-B9CB-5593-C33D-9246664B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3297-182C-4058-878A-79BF63A9B0A2}" type="datetimeFigureOut">
              <a:rPr lang="ko-KR" altLang="en-US" smtClean="0"/>
              <a:t>2025-10-30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A36F2-413A-F9CA-A0EC-BA868B02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7F8C5-F9E5-707B-6F84-6A362FA2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252D4-48DF-0136-0F03-4F3A6AD7D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 </a:t>
            </a:r>
            <a:r>
              <a:rPr lang="ko-KR" altLang="en-US" dirty="0" err="1"/>
              <a:t>레포트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800" dirty="0"/>
              <a:t>전산 유체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D5BF5F-A76F-DF05-5362-ECC4D7F50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항공기계공학과 </a:t>
            </a:r>
            <a:r>
              <a:rPr lang="en-US" altLang="ko-KR" dirty="0"/>
              <a:t>2023012996 </a:t>
            </a:r>
            <a:r>
              <a:rPr lang="ko-KR" altLang="en-US" dirty="0"/>
              <a:t>이병하</a:t>
            </a:r>
            <a:endParaRPr lang="en-US" altLang="ko-KR" dirty="0"/>
          </a:p>
          <a:p>
            <a:r>
              <a:rPr lang="en-US" altLang="ko-KR" dirty="0"/>
              <a:t>2025.10.30(cylinder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ACC62-6CAB-BC6A-73D6-A7C6907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Cylinder</a:t>
            </a:r>
            <a:r>
              <a:rPr lang="ko-KR" altLang="en-US" dirty="0"/>
              <a:t> </a:t>
            </a:r>
            <a:r>
              <a:rPr lang="en-US" altLang="ko-KR" dirty="0"/>
              <a:t>cord </a:t>
            </a:r>
            <a:r>
              <a:rPr lang="ko-KR" altLang="en-US" dirty="0"/>
              <a:t>및 격자 </a:t>
            </a:r>
            <a:r>
              <a:rPr lang="en-US" altLang="ko-KR" dirty="0" err="1"/>
              <a:t>WireFrame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38057BF-FEAE-0086-0925-737C1B1EA2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7" y="1771290"/>
            <a:ext cx="5181600" cy="1972574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9AE0B8AB-9FED-D123-7BC3-B5B206EDE7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08" y="1771290"/>
            <a:ext cx="5181600" cy="2047336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EAF21D-D6F6-62AE-9E92-954A84C81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7" y="3899228"/>
            <a:ext cx="5181601" cy="27281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F993219-9041-9504-76DA-ED37CC238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08" y="3961948"/>
            <a:ext cx="5181600" cy="26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2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410BC-D931-A567-655D-420312E3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Cylinder Pressure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B6A12-F797-7030-744F-2F93EE484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dirty="0"/>
              <a:t>Value Range</a:t>
            </a:r>
            <a:r>
              <a:rPr lang="en-US" altLang="ko-KR" dirty="0">
                <a:sym typeface="Wingdings" panose="05000000000000000000" pitchFamily="2" charset="2"/>
              </a:rPr>
              <a:t>18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Cylinder Pressure</a:t>
            </a:r>
            <a:r>
              <a:rPr lang="ko-KR" altLang="en-US" dirty="0"/>
              <a:t> 유동 형성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EE10873-9588-ED07-919D-20C6899B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66490"/>
            <a:ext cx="6172200" cy="4129177"/>
          </a:xfrm>
        </p:spPr>
      </p:pic>
    </p:spTree>
    <p:extLst>
      <p:ext uri="{BB962C8B-B14F-4D97-AF65-F5344CB8AC3E}">
        <p14:creationId xmlns:p14="http://schemas.microsoft.com/office/powerpoint/2010/main" val="410575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24A25-A203-CE21-E0F0-A15B8E66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Cylinder Pressure graph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9C2C8A-454C-6146-D4B9-1565F1AE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81" y="2229917"/>
            <a:ext cx="6630838" cy="27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8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7D951-E297-388B-9C9D-23D91563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Cylinder Su2</a:t>
            </a:r>
            <a:r>
              <a:rPr lang="ko-KR" altLang="en-US" dirty="0"/>
              <a:t> </a:t>
            </a:r>
            <a:r>
              <a:rPr lang="en-US" altLang="ko-KR" dirty="0"/>
              <a:t>Pressure </a:t>
            </a:r>
            <a:r>
              <a:rPr lang="ko-KR" altLang="en-US" dirty="0"/>
              <a:t>유동 영상</a:t>
            </a:r>
          </a:p>
        </p:txBody>
      </p:sp>
      <p:pic>
        <p:nvPicPr>
          <p:cNvPr id="3" name="실린더 유동 영상">
            <a:hlinkClick r:id="" action="ppaction://media"/>
            <a:extLst>
              <a:ext uri="{FF2B5EF4-FFF2-40B4-BE49-F238E27FC236}">
                <a16:creationId xmlns:a16="http://schemas.microsoft.com/office/drawing/2014/main" id="{A17FFDD8-4DB6-6224-75D5-91FBC253D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230" y="1564256"/>
            <a:ext cx="10258425" cy="46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37</Words>
  <Application>Microsoft Office PowerPoint</Application>
  <PresentationFormat>와이드스크린</PresentationFormat>
  <Paragraphs>15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Wingdings</vt:lpstr>
      <vt:lpstr>Office 테마</vt:lpstr>
      <vt:lpstr>중간 레포트  전산 유체 실습</vt:lpstr>
      <vt:lpstr>Cylinder cord 및 격자 WireFrame</vt:lpstr>
      <vt:lpstr>Cylinder Pressure</vt:lpstr>
      <vt:lpstr>Cylinder Pressure graph</vt:lpstr>
      <vt:lpstr>Cylinder Su2 Pressure 유동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dlqudgk9@gmail.com</dc:creator>
  <cp:lastModifiedBy>dlqudgk9@gmail.com</cp:lastModifiedBy>
  <cp:revision>8</cp:revision>
  <dcterms:created xsi:type="dcterms:W3CDTF">2025-10-17T10:34:54Z</dcterms:created>
  <dcterms:modified xsi:type="dcterms:W3CDTF">2025-10-30T09:33:31Z</dcterms:modified>
</cp:coreProperties>
</file>